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nton" charset="1" panose="00000500000000000000"/>
      <p:regular r:id="rId30"/>
    </p:embeddedFont>
    <p:embeddedFont>
      <p:font typeface="Montserrat Bold" charset="1" panose="00000800000000000000"/>
      <p:regular r:id="rId31"/>
    </p:embeddedFont>
    <p:embeddedFont>
      <p:font typeface="Open Sans" charset="1" panose="00000000000000000000"/>
      <p:regular r:id="rId32"/>
    </p:embeddedFont>
    <p:embeddedFont>
      <p:font typeface="Open Sans Bold" charset="1" panose="00000000000000000000"/>
      <p:regular r:id="rId33"/>
    </p:embeddedFont>
    <p:embeddedFont>
      <p:font typeface="Raleway" charset="1" panose="020B0503030101060003"/>
      <p:regular r:id="rId34"/>
    </p:embeddedFont>
    <p:embeddedFont>
      <p:font typeface="Montserrat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31883" y="2187669"/>
            <a:ext cx="14381620" cy="537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18"/>
              </a:lnSpc>
            </a:pPr>
            <a:r>
              <a:rPr lang="en-US" sz="17182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SCIENCE</a:t>
            </a:r>
          </a:p>
          <a:p>
            <a:pPr algn="l">
              <a:lnSpc>
                <a:spcPts val="21818"/>
              </a:lnSpc>
            </a:pPr>
            <a:r>
              <a:rPr lang="en-US" sz="1818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1883" y="8182292"/>
            <a:ext cx="10893293" cy="4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Science for Scopus Dataset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241813" y="1882401"/>
            <a:ext cx="712885" cy="71288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802912" y="8060471"/>
            <a:ext cx="6630441" cy="149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Ittikorn Pornchaipimolphant 6633293821 </a:t>
            </a:r>
          </a:p>
          <a:p>
            <a:pPr algn="r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Thaniya Kitworakiat 6633108421 </a:t>
            </a:r>
          </a:p>
          <a:p>
            <a:pPr algn="r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Pattanakarn Cheerasemanont 6633163921 </a:t>
            </a:r>
          </a:p>
          <a:p>
            <a:pPr algn="r" marL="0" indent="0" lvl="0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Pittaya Khunpitak 6633173121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57611" y="2222198"/>
            <a:ext cx="9789689" cy="978968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8757385" y="2819581"/>
            <a:ext cx="8501915" cy="491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67"/>
              </a:lnSpc>
            </a:pPr>
            <a:r>
              <a:rPr lang="en-US" sz="13070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SCIENCE</a:t>
            </a:r>
          </a:p>
          <a:p>
            <a:pPr algn="ctr">
              <a:lnSpc>
                <a:spcPts val="18267"/>
              </a:lnSpc>
            </a:pPr>
            <a:r>
              <a:rPr lang="en-US" sz="1107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AI/ML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086091" y="2853544"/>
            <a:ext cx="14115819" cy="5620779"/>
          </a:xfrm>
          <a:custGeom>
            <a:avLst/>
            <a:gdLst/>
            <a:ahLst/>
            <a:cxnLst/>
            <a:rect r="r" b="b" t="t" l="l"/>
            <a:pathLst>
              <a:path h="5620779" w="14115819">
                <a:moveTo>
                  <a:pt x="0" y="0"/>
                </a:moveTo>
                <a:lnTo>
                  <a:pt x="14115818" y="0"/>
                </a:lnTo>
                <a:lnTo>
                  <a:pt x="14115818" y="5620779"/>
                </a:lnTo>
                <a:lnTo>
                  <a:pt x="0" y="5620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28644" y="910641"/>
            <a:ext cx="9001995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SEMANTIC SEARCH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74846" y="2594669"/>
            <a:ext cx="10938308" cy="6987648"/>
          </a:xfrm>
          <a:custGeom>
            <a:avLst/>
            <a:gdLst/>
            <a:ahLst/>
            <a:cxnLst/>
            <a:rect r="r" b="b" t="t" l="l"/>
            <a:pathLst>
              <a:path h="6987648" w="10938308">
                <a:moveTo>
                  <a:pt x="0" y="0"/>
                </a:moveTo>
                <a:lnTo>
                  <a:pt x="10938308" y="0"/>
                </a:lnTo>
                <a:lnTo>
                  <a:pt x="10938308" y="6987649"/>
                </a:lnTo>
                <a:lnTo>
                  <a:pt x="0" y="6987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7067" y="910641"/>
            <a:ext cx="11673866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SENTENCE-TRANSFORMERS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336707" y="2662477"/>
            <a:ext cx="9614587" cy="6911691"/>
          </a:xfrm>
          <a:custGeom>
            <a:avLst/>
            <a:gdLst/>
            <a:ahLst/>
            <a:cxnLst/>
            <a:rect r="r" b="b" t="t" l="l"/>
            <a:pathLst>
              <a:path h="6911691" w="9614587">
                <a:moveTo>
                  <a:pt x="0" y="0"/>
                </a:moveTo>
                <a:lnTo>
                  <a:pt x="9614586" y="0"/>
                </a:lnTo>
                <a:lnTo>
                  <a:pt x="9614586" y="6911691"/>
                </a:lnTo>
                <a:lnTo>
                  <a:pt x="0" y="6911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5" t="-14003" r="-8552" b="-561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7067" y="910641"/>
            <a:ext cx="11673866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COSINE-SIMILARITY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8489" y="5719175"/>
            <a:ext cx="389240" cy="3892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22949" y="1135856"/>
            <a:ext cx="997371" cy="99737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336086" y="2322895"/>
            <a:ext cx="7886862" cy="6792560"/>
          </a:xfrm>
          <a:custGeom>
            <a:avLst/>
            <a:gdLst/>
            <a:ahLst/>
            <a:cxnLst/>
            <a:rect r="r" b="b" t="t" l="l"/>
            <a:pathLst>
              <a:path h="6792560" w="7886862">
                <a:moveTo>
                  <a:pt x="0" y="0"/>
                </a:moveTo>
                <a:lnTo>
                  <a:pt x="7886863" y="0"/>
                </a:lnTo>
                <a:lnTo>
                  <a:pt x="7886863" y="6792560"/>
                </a:lnTo>
                <a:lnTo>
                  <a:pt x="0" y="679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28489" y="2564442"/>
            <a:ext cx="7038635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MODEL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24259" y="5565918"/>
            <a:ext cx="4960699" cy="62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6"/>
              </a:lnSpc>
            </a:pPr>
            <a:r>
              <a:rPr lang="en-US" b="true" sz="3733" spc="23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all-MiniLM-L6-v2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357611" y="2222198"/>
            <a:ext cx="9789689" cy="978968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0144" t="0" r="-3606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8766550" y="3121049"/>
            <a:ext cx="9355698" cy="399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87"/>
              </a:lnSpc>
            </a:pPr>
            <a:r>
              <a:rPr lang="en-US" sz="12709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VISUALIZATION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80848" y="6923469"/>
            <a:ext cx="7516766" cy="75167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30629" y="5719175"/>
            <a:ext cx="389240" cy="3892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902858" y="4430615"/>
            <a:ext cx="712885" cy="71288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19772" y="2223102"/>
            <a:ext cx="11448455" cy="7035198"/>
          </a:xfrm>
          <a:custGeom>
            <a:avLst/>
            <a:gdLst/>
            <a:ahLst/>
            <a:cxnLst/>
            <a:rect r="r" b="b" t="t" l="l"/>
            <a:pathLst>
              <a:path h="7035198" w="11448455">
                <a:moveTo>
                  <a:pt x="0" y="0"/>
                </a:moveTo>
                <a:lnTo>
                  <a:pt x="11448456" y="0"/>
                </a:lnTo>
                <a:lnTo>
                  <a:pt x="11448456" y="7035198"/>
                </a:lnTo>
                <a:lnTo>
                  <a:pt x="0" y="7035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871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15057" y="574573"/>
            <a:ext cx="10213379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OVERVIEW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072441" y="8461719"/>
            <a:ext cx="7516766" cy="75167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902858" y="4430615"/>
            <a:ext cx="712885" cy="71288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129639" y="3366059"/>
            <a:ext cx="12211898" cy="5892241"/>
          </a:xfrm>
          <a:custGeom>
            <a:avLst/>
            <a:gdLst/>
            <a:ahLst/>
            <a:cxnLst/>
            <a:rect r="r" b="b" t="t" l="l"/>
            <a:pathLst>
              <a:path h="5892241" w="12211898">
                <a:moveTo>
                  <a:pt x="0" y="0"/>
                </a:moveTo>
                <a:lnTo>
                  <a:pt x="12211898" y="0"/>
                </a:lnTo>
                <a:lnTo>
                  <a:pt x="12211898" y="5892241"/>
                </a:lnTo>
                <a:lnTo>
                  <a:pt x="0" y="5892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15057" y="574573"/>
            <a:ext cx="10213379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5057" y="2492521"/>
            <a:ext cx="9512844" cy="128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9"/>
              </a:lnSpc>
            </a:pPr>
            <a:r>
              <a:rPr lang="en-US" sz="3721" spc="23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Heatmap of location of authors</a:t>
            </a:r>
          </a:p>
          <a:p>
            <a:pPr algn="l">
              <a:lnSpc>
                <a:spcPts val="520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740399" y="2645778"/>
            <a:ext cx="389240" cy="3892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76296" y="-2072819"/>
            <a:ext cx="8549194" cy="85491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63926" y="8925787"/>
            <a:ext cx="389240" cy="3892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46685" y="3266431"/>
            <a:ext cx="14794629" cy="3754137"/>
          </a:xfrm>
          <a:custGeom>
            <a:avLst/>
            <a:gdLst/>
            <a:ahLst/>
            <a:cxnLst/>
            <a:rect r="r" b="b" t="t" l="l"/>
            <a:pathLst>
              <a:path h="3754137" w="14794629">
                <a:moveTo>
                  <a:pt x="0" y="0"/>
                </a:moveTo>
                <a:lnTo>
                  <a:pt x="14794630" y="0"/>
                </a:lnTo>
                <a:lnTo>
                  <a:pt x="14794630" y="3754138"/>
                </a:lnTo>
                <a:lnTo>
                  <a:pt x="0" y="375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28162" y="985345"/>
            <a:ext cx="6594786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739"/>
              </a:lnSpc>
            </a:pPr>
            <a:r>
              <a:rPr lang="en-US" sz="1061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SEARCH...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263821" y="4387061"/>
            <a:ext cx="9760357" cy="207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74"/>
              </a:lnSpc>
            </a:pPr>
            <a:r>
              <a:rPr lang="en-US" sz="13259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DEMO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2609" y="6650066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2609" y="2558211"/>
            <a:ext cx="2800416" cy="4683900"/>
            <a:chOff x="0" y="0"/>
            <a:chExt cx="737558" cy="12336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7558" cy="1233620"/>
            </a:xfrm>
            <a:custGeom>
              <a:avLst/>
              <a:gdLst/>
              <a:ahLst/>
              <a:cxnLst/>
              <a:rect r="r" b="b" t="t" l="l"/>
              <a:pathLst>
                <a:path h="1233620" w="737558">
                  <a:moveTo>
                    <a:pt x="140993" y="0"/>
                  </a:moveTo>
                  <a:lnTo>
                    <a:pt x="596566" y="0"/>
                  </a:lnTo>
                  <a:cubicBezTo>
                    <a:pt x="633959" y="0"/>
                    <a:pt x="669821" y="14855"/>
                    <a:pt x="696262" y="41296"/>
                  </a:cubicBezTo>
                  <a:cubicBezTo>
                    <a:pt x="722704" y="67737"/>
                    <a:pt x="737558" y="103599"/>
                    <a:pt x="737558" y="140993"/>
                  </a:cubicBezTo>
                  <a:lnTo>
                    <a:pt x="737558" y="1092627"/>
                  </a:lnTo>
                  <a:cubicBezTo>
                    <a:pt x="737558" y="1130021"/>
                    <a:pt x="722704" y="1165883"/>
                    <a:pt x="696262" y="1192324"/>
                  </a:cubicBezTo>
                  <a:cubicBezTo>
                    <a:pt x="669821" y="1218765"/>
                    <a:pt x="633959" y="1233620"/>
                    <a:pt x="596566" y="1233620"/>
                  </a:cubicBezTo>
                  <a:lnTo>
                    <a:pt x="140993" y="1233620"/>
                  </a:lnTo>
                  <a:cubicBezTo>
                    <a:pt x="103599" y="1233620"/>
                    <a:pt x="67737" y="1218765"/>
                    <a:pt x="41296" y="1192324"/>
                  </a:cubicBezTo>
                  <a:cubicBezTo>
                    <a:pt x="14855" y="1165883"/>
                    <a:pt x="0" y="1130021"/>
                    <a:pt x="0" y="1092627"/>
                  </a:cubicBezTo>
                  <a:lnTo>
                    <a:pt x="0" y="140993"/>
                  </a:lnTo>
                  <a:cubicBezTo>
                    <a:pt x="0" y="103599"/>
                    <a:pt x="14855" y="67737"/>
                    <a:pt x="41296" y="41296"/>
                  </a:cubicBezTo>
                  <a:cubicBezTo>
                    <a:pt x="67737" y="14855"/>
                    <a:pt x="103599" y="0"/>
                    <a:pt x="140993" y="0"/>
                  </a:cubicBez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 w="57150" cap="rnd">
              <a:solidFill>
                <a:srgbClr val="FFFFFF">
                  <a:alpha val="13725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737558" cy="1281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730058" y="3099624"/>
            <a:ext cx="1290676" cy="994994"/>
          </a:xfrm>
          <a:custGeom>
            <a:avLst/>
            <a:gdLst/>
            <a:ahLst/>
            <a:cxnLst/>
            <a:rect r="r" b="b" t="t" l="l"/>
            <a:pathLst>
              <a:path h="994994" w="1290676">
                <a:moveTo>
                  <a:pt x="0" y="0"/>
                </a:moveTo>
                <a:lnTo>
                  <a:pt x="1290676" y="0"/>
                </a:lnTo>
                <a:lnTo>
                  <a:pt x="1290676" y="994994"/>
                </a:lnTo>
                <a:lnTo>
                  <a:pt x="0" y="994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1404" y="5460335"/>
            <a:ext cx="2362827" cy="812222"/>
          </a:xfrm>
          <a:custGeom>
            <a:avLst/>
            <a:gdLst/>
            <a:ahLst/>
            <a:cxnLst/>
            <a:rect r="r" b="b" t="t" l="l"/>
            <a:pathLst>
              <a:path h="812222" w="2362827">
                <a:moveTo>
                  <a:pt x="0" y="0"/>
                </a:moveTo>
                <a:lnTo>
                  <a:pt x="2362826" y="0"/>
                </a:lnTo>
                <a:lnTo>
                  <a:pt x="2362826" y="812222"/>
                </a:lnTo>
                <a:lnTo>
                  <a:pt x="0" y="812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163083" y="4757917"/>
            <a:ext cx="424626" cy="424626"/>
          </a:xfrm>
          <a:custGeom>
            <a:avLst/>
            <a:gdLst/>
            <a:ahLst/>
            <a:cxnLst/>
            <a:rect r="r" b="b" t="t" l="l"/>
            <a:pathLst>
              <a:path h="424626" w="424626">
                <a:moveTo>
                  <a:pt x="0" y="0"/>
                </a:moveTo>
                <a:lnTo>
                  <a:pt x="424626" y="0"/>
                </a:lnTo>
                <a:lnTo>
                  <a:pt x="424626" y="424626"/>
                </a:lnTo>
                <a:lnTo>
                  <a:pt x="0" y="424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4758889" y="3399520"/>
            <a:ext cx="3083177" cy="4359984"/>
            <a:chOff x="0" y="0"/>
            <a:chExt cx="812030" cy="11483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030" cy="1148309"/>
            </a:xfrm>
            <a:custGeom>
              <a:avLst/>
              <a:gdLst/>
              <a:ahLst/>
              <a:cxnLst/>
              <a:rect r="r" b="b" t="t" l="l"/>
              <a:pathLst>
                <a:path h="1148309" w="812030">
                  <a:moveTo>
                    <a:pt x="128062" y="0"/>
                  </a:moveTo>
                  <a:lnTo>
                    <a:pt x="683968" y="0"/>
                  </a:lnTo>
                  <a:cubicBezTo>
                    <a:pt x="717932" y="0"/>
                    <a:pt x="750505" y="13492"/>
                    <a:pt x="774522" y="37508"/>
                  </a:cubicBezTo>
                  <a:cubicBezTo>
                    <a:pt x="798538" y="61525"/>
                    <a:pt x="812030" y="94098"/>
                    <a:pt x="812030" y="128062"/>
                  </a:cubicBezTo>
                  <a:lnTo>
                    <a:pt x="812030" y="1020247"/>
                  </a:lnTo>
                  <a:cubicBezTo>
                    <a:pt x="812030" y="1054211"/>
                    <a:pt x="798538" y="1086784"/>
                    <a:pt x="774522" y="1110800"/>
                  </a:cubicBezTo>
                  <a:cubicBezTo>
                    <a:pt x="750505" y="1134816"/>
                    <a:pt x="717932" y="1148309"/>
                    <a:pt x="683968" y="1148309"/>
                  </a:cubicBezTo>
                  <a:lnTo>
                    <a:pt x="128062" y="1148309"/>
                  </a:lnTo>
                  <a:cubicBezTo>
                    <a:pt x="94098" y="1148309"/>
                    <a:pt x="61525" y="1134816"/>
                    <a:pt x="37508" y="1110800"/>
                  </a:cubicBezTo>
                  <a:cubicBezTo>
                    <a:pt x="13492" y="1086784"/>
                    <a:pt x="0" y="1054211"/>
                    <a:pt x="0" y="1020247"/>
                  </a:cubicBezTo>
                  <a:lnTo>
                    <a:pt x="0" y="128062"/>
                  </a:lnTo>
                  <a:cubicBezTo>
                    <a:pt x="0" y="94098"/>
                    <a:pt x="13492" y="61525"/>
                    <a:pt x="37508" y="37508"/>
                  </a:cubicBezTo>
                  <a:cubicBezTo>
                    <a:pt x="61525" y="13492"/>
                    <a:pt x="94098" y="0"/>
                    <a:pt x="128062" y="0"/>
                  </a:cubicBez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 w="57150" cap="rnd">
              <a:solidFill>
                <a:srgbClr val="FFFFFF">
                  <a:alpha val="13725"/>
                </a:srgbClr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030" cy="1195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298026" y="3821975"/>
            <a:ext cx="2004904" cy="1038979"/>
          </a:xfrm>
          <a:custGeom>
            <a:avLst/>
            <a:gdLst/>
            <a:ahLst/>
            <a:cxnLst/>
            <a:rect r="r" b="b" t="t" l="l"/>
            <a:pathLst>
              <a:path h="1038979" w="2004904">
                <a:moveTo>
                  <a:pt x="0" y="0"/>
                </a:moveTo>
                <a:lnTo>
                  <a:pt x="2004904" y="0"/>
                </a:lnTo>
                <a:lnTo>
                  <a:pt x="2004904" y="1038978"/>
                </a:lnTo>
                <a:lnTo>
                  <a:pt x="0" y="103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586" t="-21454" r="-34415" b="-19892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028420" y="2494501"/>
            <a:ext cx="3426073" cy="5580656"/>
            <a:chOff x="0" y="0"/>
            <a:chExt cx="902340" cy="146980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2340" cy="1469802"/>
            </a:xfrm>
            <a:custGeom>
              <a:avLst/>
              <a:gdLst/>
              <a:ahLst/>
              <a:cxnLst/>
              <a:rect r="r" b="b" t="t" l="l"/>
              <a:pathLst>
                <a:path h="1469802" w="902340">
                  <a:moveTo>
                    <a:pt x="115245" y="0"/>
                  </a:moveTo>
                  <a:lnTo>
                    <a:pt x="787095" y="0"/>
                  </a:lnTo>
                  <a:cubicBezTo>
                    <a:pt x="817660" y="0"/>
                    <a:pt x="846973" y="12142"/>
                    <a:pt x="868586" y="33754"/>
                  </a:cubicBezTo>
                  <a:cubicBezTo>
                    <a:pt x="890198" y="55367"/>
                    <a:pt x="902340" y="84680"/>
                    <a:pt x="902340" y="115245"/>
                  </a:cubicBezTo>
                  <a:lnTo>
                    <a:pt x="902340" y="1354557"/>
                  </a:lnTo>
                  <a:cubicBezTo>
                    <a:pt x="902340" y="1385122"/>
                    <a:pt x="890198" y="1414435"/>
                    <a:pt x="868586" y="1436048"/>
                  </a:cubicBezTo>
                  <a:cubicBezTo>
                    <a:pt x="846973" y="1457661"/>
                    <a:pt x="817660" y="1469802"/>
                    <a:pt x="787095" y="1469802"/>
                  </a:cubicBezTo>
                  <a:lnTo>
                    <a:pt x="115245" y="1469802"/>
                  </a:lnTo>
                  <a:cubicBezTo>
                    <a:pt x="84680" y="1469802"/>
                    <a:pt x="55367" y="1457661"/>
                    <a:pt x="33754" y="1436048"/>
                  </a:cubicBezTo>
                  <a:cubicBezTo>
                    <a:pt x="12142" y="1414435"/>
                    <a:pt x="0" y="1385122"/>
                    <a:pt x="0" y="1354557"/>
                  </a:cubicBezTo>
                  <a:lnTo>
                    <a:pt x="0" y="115245"/>
                  </a:lnTo>
                  <a:cubicBezTo>
                    <a:pt x="0" y="84680"/>
                    <a:pt x="12142" y="55367"/>
                    <a:pt x="33754" y="33754"/>
                  </a:cubicBezTo>
                  <a:cubicBezTo>
                    <a:pt x="55367" y="12142"/>
                    <a:pt x="84680" y="0"/>
                    <a:pt x="115245" y="0"/>
                  </a:cubicBez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 w="57150" cap="rnd">
              <a:solidFill>
                <a:srgbClr val="FFFFFF">
                  <a:alpha val="13725"/>
                </a:srgbClr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902340" cy="1517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4680258" y="4108302"/>
            <a:ext cx="2111754" cy="2008086"/>
          </a:xfrm>
          <a:custGeom>
            <a:avLst/>
            <a:gdLst/>
            <a:ahLst/>
            <a:cxnLst/>
            <a:rect r="r" b="b" t="t" l="l"/>
            <a:pathLst>
              <a:path h="2008086" w="2111754">
                <a:moveTo>
                  <a:pt x="0" y="0"/>
                </a:moveTo>
                <a:lnTo>
                  <a:pt x="2111754" y="0"/>
                </a:lnTo>
                <a:lnTo>
                  <a:pt x="2111754" y="2008086"/>
                </a:lnTo>
                <a:lnTo>
                  <a:pt x="0" y="20080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389429" y="6256725"/>
            <a:ext cx="2758689" cy="1441415"/>
          </a:xfrm>
          <a:custGeom>
            <a:avLst/>
            <a:gdLst/>
            <a:ahLst/>
            <a:cxnLst/>
            <a:rect r="r" b="b" t="t" l="l"/>
            <a:pathLst>
              <a:path h="1441415" w="2758689">
                <a:moveTo>
                  <a:pt x="0" y="0"/>
                </a:moveTo>
                <a:lnTo>
                  <a:pt x="2758689" y="0"/>
                </a:lnTo>
                <a:lnTo>
                  <a:pt x="2758689" y="1441415"/>
                </a:lnTo>
                <a:lnTo>
                  <a:pt x="0" y="1441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>
            <a:off x="3864280" y="6457224"/>
            <a:ext cx="742210" cy="0"/>
          </a:xfrm>
          <a:prstGeom prst="line">
            <a:avLst/>
          </a:prstGeom>
          <a:ln cap="flat" w="76200">
            <a:solidFill>
              <a:srgbClr val="C7C7C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>
            <a:off x="12901866" y="6495324"/>
            <a:ext cx="755079" cy="0"/>
          </a:xfrm>
          <a:prstGeom prst="line">
            <a:avLst/>
          </a:prstGeom>
          <a:ln cap="flat" w="76200">
            <a:solidFill>
              <a:srgbClr val="C7C7C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>
            <a:off x="3864280" y="2958467"/>
            <a:ext cx="9792665" cy="0"/>
          </a:xfrm>
          <a:prstGeom prst="line">
            <a:avLst/>
          </a:prstGeom>
          <a:ln cap="flat" w="76200">
            <a:solidFill>
              <a:srgbClr val="C7C7C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5201538" y="5134638"/>
            <a:ext cx="2197879" cy="890359"/>
          </a:xfrm>
          <a:custGeom>
            <a:avLst/>
            <a:gdLst/>
            <a:ahLst/>
            <a:cxnLst/>
            <a:rect r="r" b="b" t="t" l="l"/>
            <a:pathLst>
              <a:path h="890359" w="2197879">
                <a:moveTo>
                  <a:pt x="0" y="0"/>
                </a:moveTo>
                <a:lnTo>
                  <a:pt x="2197880" y="0"/>
                </a:lnTo>
                <a:lnTo>
                  <a:pt x="2197880" y="890359"/>
                </a:lnTo>
                <a:lnTo>
                  <a:pt x="0" y="890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625694" y="6184966"/>
            <a:ext cx="1349568" cy="1349568"/>
          </a:xfrm>
          <a:custGeom>
            <a:avLst/>
            <a:gdLst/>
            <a:ahLst/>
            <a:cxnLst/>
            <a:rect r="r" b="b" t="t" l="l"/>
            <a:pathLst>
              <a:path h="1349568" w="1349568">
                <a:moveTo>
                  <a:pt x="0" y="0"/>
                </a:moveTo>
                <a:lnTo>
                  <a:pt x="1349568" y="0"/>
                </a:lnTo>
                <a:lnTo>
                  <a:pt x="1349568" y="1349567"/>
                </a:lnTo>
                <a:lnTo>
                  <a:pt x="0" y="1349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8798077" y="3399520"/>
            <a:ext cx="3886871" cy="4675637"/>
            <a:chOff x="0" y="0"/>
            <a:chExt cx="1023703" cy="123144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23703" cy="1231444"/>
            </a:xfrm>
            <a:custGeom>
              <a:avLst/>
              <a:gdLst/>
              <a:ahLst/>
              <a:cxnLst/>
              <a:rect r="r" b="b" t="t" l="l"/>
              <a:pathLst>
                <a:path h="1231444" w="1023703">
                  <a:moveTo>
                    <a:pt x="101582" y="0"/>
                  </a:moveTo>
                  <a:lnTo>
                    <a:pt x="922120" y="0"/>
                  </a:lnTo>
                  <a:cubicBezTo>
                    <a:pt x="978223" y="0"/>
                    <a:pt x="1023703" y="45480"/>
                    <a:pt x="1023703" y="101582"/>
                  </a:cubicBezTo>
                  <a:lnTo>
                    <a:pt x="1023703" y="1129861"/>
                  </a:lnTo>
                  <a:cubicBezTo>
                    <a:pt x="1023703" y="1185964"/>
                    <a:pt x="978223" y="1231444"/>
                    <a:pt x="922120" y="1231444"/>
                  </a:cubicBezTo>
                  <a:lnTo>
                    <a:pt x="101582" y="1231444"/>
                  </a:lnTo>
                  <a:cubicBezTo>
                    <a:pt x="45480" y="1231444"/>
                    <a:pt x="0" y="1185964"/>
                    <a:pt x="0" y="1129861"/>
                  </a:cubicBezTo>
                  <a:lnTo>
                    <a:pt x="0" y="101582"/>
                  </a:lnTo>
                  <a:cubicBezTo>
                    <a:pt x="0" y="45480"/>
                    <a:pt x="45480" y="0"/>
                    <a:pt x="101582" y="0"/>
                  </a:cubicBezTo>
                  <a:close/>
                </a:path>
              </a:pathLst>
            </a:custGeom>
            <a:solidFill>
              <a:srgbClr val="FFFFFF">
                <a:alpha val="13725"/>
              </a:srgbClr>
            </a:solidFill>
            <a:ln w="57150" cap="rnd">
              <a:solidFill>
                <a:srgbClr val="FFFFFF">
                  <a:alpha val="13725"/>
                </a:srgbClr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023703" cy="1279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9315381" y="5089039"/>
            <a:ext cx="2858212" cy="2054698"/>
          </a:xfrm>
          <a:custGeom>
            <a:avLst/>
            <a:gdLst/>
            <a:ahLst/>
            <a:cxnLst/>
            <a:rect r="r" b="b" t="t" l="l"/>
            <a:pathLst>
              <a:path h="2054698" w="2858212">
                <a:moveTo>
                  <a:pt x="0" y="0"/>
                </a:moveTo>
                <a:lnTo>
                  <a:pt x="2858212" y="0"/>
                </a:lnTo>
                <a:lnTo>
                  <a:pt x="2858212" y="2054698"/>
                </a:lnTo>
                <a:lnTo>
                  <a:pt x="0" y="20546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055" t="-14003" r="-8552" b="-5616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389429" y="2808689"/>
            <a:ext cx="2783258" cy="748001"/>
          </a:xfrm>
          <a:custGeom>
            <a:avLst/>
            <a:gdLst/>
            <a:ahLst/>
            <a:cxnLst/>
            <a:rect r="r" b="b" t="t" l="l"/>
            <a:pathLst>
              <a:path h="748001" w="2783258">
                <a:moveTo>
                  <a:pt x="0" y="0"/>
                </a:moveTo>
                <a:lnTo>
                  <a:pt x="2783258" y="0"/>
                </a:lnTo>
                <a:lnTo>
                  <a:pt x="2783258" y="748000"/>
                </a:lnTo>
                <a:lnTo>
                  <a:pt x="0" y="748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267320" y="425194"/>
            <a:ext cx="1423796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DIAGRAM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57903" y="8344761"/>
            <a:ext cx="3577481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Extraction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863884" y="4241840"/>
            <a:ext cx="1228098" cy="37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10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Raw Data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43429" y="6314349"/>
            <a:ext cx="173877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Scrape Data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43429" y="4018418"/>
            <a:ext cx="173877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Raw Data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199913" y="3747615"/>
            <a:ext cx="3221993" cy="5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sz="306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all-MiniLM-L6-v2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420257" y="8344761"/>
            <a:ext cx="3760442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Preprocessing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22778" y="8344761"/>
            <a:ext cx="4107318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Visualization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43687" y="7307933"/>
            <a:ext cx="2201601" cy="39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25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cosine-similarity</a:t>
            </a:r>
          </a:p>
        </p:txBody>
      </p:sp>
      <p:sp>
        <p:nvSpPr>
          <p:cNvPr name="AutoShape 51" id="51"/>
          <p:cNvSpPr/>
          <p:nvPr/>
        </p:nvSpPr>
        <p:spPr>
          <a:xfrm>
            <a:off x="10600088" y="4466121"/>
            <a:ext cx="0" cy="511488"/>
          </a:xfrm>
          <a:prstGeom prst="line">
            <a:avLst/>
          </a:prstGeom>
          <a:ln cap="flat" w="76200">
            <a:solidFill>
              <a:srgbClr val="C7C7C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>
            <a:off x="7945198" y="6457224"/>
            <a:ext cx="787464" cy="0"/>
          </a:xfrm>
          <a:prstGeom prst="line">
            <a:avLst/>
          </a:prstGeom>
          <a:ln cap="flat" w="76200">
            <a:solidFill>
              <a:srgbClr val="C7C7C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3" id="53"/>
          <p:cNvSpPr txBox="true"/>
          <p:nvPr/>
        </p:nvSpPr>
        <p:spPr>
          <a:xfrm rot="0">
            <a:off x="14680258" y="3623364"/>
            <a:ext cx="2201601" cy="390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25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semantic search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864266" y="8344761"/>
            <a:ext cx="3760442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Science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36487" y="3435504"/>
            <a:ext cx="10015027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IMPORTANCE OF DATA CLEANING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360358" y="2697206"/>
            <a:ext cx="7567283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b="true" sz="2433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Ensuring Data Accuracy and Reliability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99756" y="6527413"/>
            <a:ext cx="8488487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-2129469" y="5771399"/>
            <a:ext cx="6665347" cy="66653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4593775" y="-294271"/>
            <a:ext cx="5765358" cy="576535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7797777" y="8188541"/>
            <a:ext cx="2692445" cy="737246"/>
            <a:chOff x="0" y="0"/>
            <a:chExt cx="1484186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84186" cy="406400"/>
            </a:xfrm>
            <a:custGeom>
              <a:avLst/>
              <a:gdLst/>
              <a:ahLst/>
              <a:cxnLst/>
              <a:rect r="r" b="b" t="t" l="l"/>
              <a:pathLst>
                <a:path h="406400" w="1484186">
                  <a:moveTo>
                    <a:pt x="1280986" y="0"/>
                  </a:moveTo>
                  <a:cubicBezTo>
                    <a:pt x="1393210" y="0"/>
                    <a:pt x="1484186" y="90976"/>
                    <a:pt x="1484186" y="203200"/>
                  </a:cubicBezTo>
                  <a:cubicBezTo>
                    <a:pt x="1484186" y="315424"/>
                    <a:pt x="1393210" y="406400"/>
                    <a:pt x="12809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484186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966809" y="8326742"/>
            <a:ext cx="233524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Read More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8489" y="5719175"/>
            <a:ext cx="389240" cy="3892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8489" y="2564442"/>
            <a:ext cx="7038635" cy="286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CHALLENGES IN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24259" y="5693967"/>
            <a:ext cx="6442865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Overcoming Common Obstacles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8489" y="6284774"/>
            <a:ext cx="730472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28489" y="8077820"/>
            <a:ext cx="2692445" cy="737246"/>
            <a:chOff x="0" y="0"/>
            <a:chExt cx="1484186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84186" cy="406400"/>
            </a:xfrm>
            <a:custGeom>
              <a:avLst/>
              <a:gdLst/>
              <a:ahLst/>
              <a:cxnLst/>
              <a:rect r="r" b="b" t="t" l="l"/>
              <a:pathLst>
                <a:path h="406400" w="1484186">
                  <a:moveTo>
                    <a:pt x="1280986" y="0"/>
                  </a:moveTo>
                  <a:cubicBezTo>
                    <a:pt x="1393210" y="0"/>
                    <a:pt x="1484186" y="90976"/>
                    <a:pt x="1484186" y="203200"/>
                  </a:cubicBezTo>
                  <a:cubicBezTo>
                    <a:pt x="1484186" y="315424"/>
                    <a:pt x="1393210" y="406400"/>
                    <a:pt x="12809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484186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897521" y="8216021"/>
            <a:ext cx="233524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Read More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52712" y="2075641"/>
            <a:ext cx="8737626" cy="7910795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222949" y="1135856"/>
            <a:ext cx="997371" cy="99737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7154" y="4868545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357611" y="2222198"/>
            <a:ext cx="9789689" cy="97896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49812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97154" y="3067340"/>
            <a:ext cx="6111618" cy="143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92925" y="4843336"/>
            <a:ext cx="5515848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Future of Data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97154" y="5565285"/>
            <a:ext cx="698640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97154" y="7082640"/>
            <a:ext cx="698640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Sed at ipsum vitae lacus lobortis lacinia. Donec tristique arcu massa, at pharetra tortor feugiat non.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85863" y="3538238"/>
            <a:ext cx="14516274" cy="391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6"/>
              </a:lnSpc>
            </a:pPr>
            <a:r>
              <a:rPr lang="en-US" sz="2572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0074" y="7337582"/>
            <a:ext cx="7680225" cy="47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2024 Data Analysis Presentation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402137" y="1525959"/>
            <a:ext cx="712885" cy="71288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75205" y="2696218"/>
            <a:ext cx="3438827" cy="737246"/>
            <a:chOff x="0" y="0"/>
            <a:chExt cx="1895622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344237" y="2834418"/>
            <a:ext cx="310076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See You Next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76296" y="-2072819"/>
            <a:ext cx="8549194" cy="85491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7753" y="1679569"/>
            <a:ext cx="6928646" cy="69286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3586" t="0" r="-21199" b="-14237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63926" y="8925787"/>
            <a:ext cx="389240" cy="3892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788472" y="1275092"/>
            <a:ext cx="3063157" cy="162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39"/>
              </a:lnSpc>
            </a:pPr>
            <a:r>
              <a:rPr lang="en-US" sz="1061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31057" y="3376362"/>
            <a:ext cx="7693583" cy="764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105" indent="-360553" lvl="1">
              <a:lnSpc>
                <a:spcPts val="7681"/>
              </a:lnSpc>
              <a:buFont typeface="Arial"/>
              <a:buChar char="•"/>
            </a:pPr>
            <a:r>
              <a:rPr lang="en-US" sz="3339" spc="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published_date </a:t>
            </a:r>
          </a:p>
          <a:p>
            <a:pPr algn="l" marL="721105" indent="-360553" lvl="1">
              <a:lnSpc>
                <a:spcPts val="7681"/>
              </a:lnSpc>
              <a:buFont typeface="Arial"/>
              <a:buChar char="•"/>
            </a:pPr>
            <a:r>
              <a:rPr lang="en-US" sz="3339" spc="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subject_code </a:t>
            </a:r>
          </a:p>
          <a:p>
            <a:pPr algn="l" marL="721105" indent="-360553" lvl="1">
              <a:lnSpc>
                <a:spcPts val="7681"/>
              </a:lnSpc>
              <a:buFont typeface="Arial"/>
              <a:buChar char="•"/>
            </a:pPr>
            <a:r>
              <a:rPr lang="en-US" sz="3339" spc="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citedby_count </a:t>
            </a:r>
          </a:p>
          <a:p>
            <a:pPr algn="l" marL="721105" indent="-360553" lvl="1">
              <a:lnSpc>
                <a:spcPts val="7681"/>
              </a:lnSpc>
              <a:buFont typeface="Arial"/>
              <a:buChar char="•"/>
            </a:pPr>
            <a:r>
              <a:rPr lang="en-US" sz="3339" spc="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publisher</a:t>
            </a:r>
          </a:p>
          <a:p>
            <a:pPr algn="l">
              <a:lnSpc>
                <a:spcPts val="7681"/>
              </a:lnSpc>
            </a:pPr>
          </a:p>
          <a:p>
            <a:pPr algn="l">
              <a:lnSpc>
                <a:spcPts val="7681"/>
              </a:lnSpc>
            </a:pPr>
          </a:p>
          <a:p>
            <a:pPr algn="l">
              <a:lnSpc>
                <a:spcPts val="7681"/>
              </a:lnSpc>
            </a:pPr>
          </a:p>
          <a:p>
            <a:pPr algn="l">
              <a:lnSpc>
                <a:spcPts val="768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363926" y="3376362"/>
            <a:ext cx="3667131" cy="473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214" indent="-360607" lvl="1">
              <a:lnSpc>
                <a:spcPts val="7683"/>
              </a:lnSpc>
              <a:buFont typeface="Arial"/>
              <a:buChar char="•"/>
            </a:pPr>
            <a:r>
              <a:rPr lang="en-US" sz="3340" spc="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language </a:t>
            </a:r>
          </a:p>
          <a:p>
            <a:pPr algn="l" marL="721214" indent="-360607" lvl="1">
              <a:lnSpc>
                <a:spcPts val="7683"/>
              </a:lnSpc>
              <a:buFont typeface="Arial"/>
              <a:buChar char="•"/>
            </a:pPr>
            <a:r>
              <a:rPr lang="en-US" sz="3340" spc="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</a:p>
          <a:p>
            <a:pPr algn="l" marL="721214" indent="-360607" lvl="1">
              <a:lnSpc>
                <a:spcPts val="7683"/>
              </a:lnSpc>
              <a:buFont typeface="Arial"/>
              <a:buChar char="•"/>
            </a:pPr>
            <a:r>
              <a:rPr lang="en-US" sz="3340" spc="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abstract</a:t>
            </a:r>
          </a:p>
          <a:p>
            <a:pPr algn="l" marL="721214" indent="-360607" lvl="1">
              <a:lnSpc>
                <a:spcPts val="7683"/>
              </a:lnSpc>
              <a:buFont typeface="Arial"/>
              <a:buChar char="•"/>
            </a:pPr>
            <a:r>
              <a:rPr lang="en-US" sz="3340" spc="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authors</a:t>
            </a:r>
          </a:p>
          <a:p>
            <a:pPr algn="l" marL="721214" indent="-360607" lvl="1">
              <a:lnSpc>
                <a:spcPts val="7683"/>
              </a:lnSpc>
              <a:buFont typeface="Arial"/>
              <a:buChar char="•"/>
            </a:pPr>
            <a:r>
              <a:rPr lang="en-US" sz="3340" spc="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keywords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76296" y="-2072819"/>
            <a:ext cx="8549194" cy="85491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63926" y="8925787"/>
            <a:ext cx="389240" cy="3892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85632" y="3293010"/>
            <a:ext cx="3471547" cy="2676247"/>
          </a:xfrm>
          <a:custGeom>
            <a:avLst/>
            <a:gdLst/>
            <a:ahLst/>
            <a:cxnLst/>
            <a:rect r="r" b="b" t="t" l="l"/>
            <a:pathLst>
              <a:path h="2676247" w="3471547">
                <a:moveTo>
                  <a:pt x="0" y="0"/>
                </a:moveTo>
                <a:lnTo>
                  <a:pt x="3471547" y="0"/>
                </a:lnTo>
                <a:lnTo>
                  <a:pt x="3471547" y="2676247"/>
                </a:lnTo>
                <a:lnTo>
                  <a:pt x="0" y="267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30794" y="3680206"/>
            <a:ext cx="6659058" cy="2289051"/>
          </a:xfrm>
          <a:custGeom>
            <a:avLst/>
            <a:gdLst/>
            <a:ahLst/>
            <a:cxnLst/>
            <a:rect r="r" b="b" t="t" l="l"/>
            <a:pathLst>
              <a:path h="2289051" w="6659058">
                <a:moveTo>
                  <a:pt x="0" y="0"/>
                </a:moveTo>
                <a:lnTo>
                  <a:pt x="6659058" y="0"/>
                </a:lnTo>
                <a:lnTo>
                  <a:pt x="6659058" y="2289051"/>
                </a:lnTo>
                <a:lnTo>
                  <a:pt x="0" y="228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18593" y="4418106"/>
            <a:ext cx="1450787" cy="1450787"/>
          </a:xfrm>
          <a:custGeom>
            <a:avLst/>
            <a:gdLst/>
            <a:ahLst/>
            <a:cxnLst/>
            <a:rect r="r" b="b" t="t" l="l"/>
            <a:pathLst>
              <a:path h="1450787" w="1450787">
                <a:moveTo>
                  <a:pt x="0" y="0"/>
                </a:moveTo>
                <a:lnTo>
                  <a:pt x="1450787" y="0"/>
                </a:lnTo>
                <a:lnTo>
                  <a:pt x="1450787" y="1450788"/>
                </a:lnTo>
                <a:lnTo>
                  <a:pt x="0" y="1450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814691" y="982460"/>
            <a:ext cx="3063157" cy="162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39"/>
              </a:lnSpc>
            </a:pPr>
            <a:r>
              <a:rPr lang="en-US" sz="1061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8301" y="6285286"/>
            <a:ext cx="7554521" cy="145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35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Raw data</a:t>
            </a:r>
          </a:p>
          <a:p>
            <a:pPr algn="ctr" marL="0" indent="0" lvl="0">
              <a:lnSpc>
                <a:spcPts val="6066"/>
              </a:lnSpc>
              <a:spcBef>
                <a:spcPct val="0"/>
              </a:spcBef>
            </a:pPr>
            <a:r>
              <a:rPr lang="en-US" sz="35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(2018 - 2023)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83062" y="6285286"/>
            <a:ext cx="7554521" cy="145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35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Scrape Data from Scopus API</a:t>
            </a:r>
          </a:p>
          <a:p>
            <a:pPr algn="ctr" marL="0" indent="0" lvl="0">
              <a:lnSpc>
                <a:spcPts val="6066"/>
              </a:lnSpc>
              <a:spcBef>
                <a:spcPct val="0"/>
              </a:spcBef>
            </a:pPr>
            <a:r>
              <a:rPr lang="en-US" sz="35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(2011 - 2017)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99434" y="3851048"/>
            <a:ext cx="11289132" cy="16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09"/>
              </a:lnSpc>
            </a:pPr>
            <a:r>
              <a:rPr lang="en-US" sz="1059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PREPROCESSING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129469" y="5771399"/>
            <a:ext cx="6665347" cy="66653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54" t="0" r="-2554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4593775" y="-294271"/>
            <a:ext cx="5765358" cy="576535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5252" t="0" r="-15252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7797777" y="8735450"/>
            <a:ext cx="2692445" cy="737246"/>
            <a:chOff x="0" y="0"/>
            <a:chExt cx="1484186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84186" cy="406400"/>
            </a:xfrm>
            <a:custGeom>
              <a:avLst/>
              <a:gdLst/>
              <a:ahLst/>
              <a:cxnLst/>
              <a:rect r="r" b="b" t="t" l="l"/>
              <a:pathLst>
                <a:path h="406400" w="1484186">
                  <a:moveTo>
                    <a:pt x="1280986" y="0"/>
                  </a:moveTo>
                  <a:cubicBezTo>
                    <a:pt x="1393210" y="0"/>
                    <a:pt x="1484186" y="90976"/>
                    <a:pt x="1484186" y="203200"/>
                  </a:cubicBezTo>
                  <a:cubicBezTo>
                    <a:pt x="1484186" y="315424"/>
                    <a:pt x="1393210" y="406400"/>
                    <a:pt x="12809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484186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899756" y="5628524"/>
            <a:ext cx="8488487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 Scraping</a:t>
            </a:r>
          </a:p>
          <a:p>
            <a:pPr algn="ctr">
              <a:lnSpc>
                <a:spcPts val="51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 Data</a:t>
            </a:r>
          </a:p>
          <a:p>
            <a:pPr algn="ctr">
              <a:lnSpc>
                <a:spcPts val="51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 Data</a:t>
            </a:r>
          </a:p>
          <a:p>
            <a:pPr algn="ctr" marL="0" indent="0" lvl="0">
              <a:lnSpc>
                <a:spcPts val="51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66809" y="8873651"/>
            <a:ext cx="233524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See details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51030" y="4349936"/>
            <a:ext cx="11381566" cy="113815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7727421"/>
            <a:ext cx="1038609" cy="10386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320140" y="2269629"/>
            <a:ext cx="5724938" cy="2080307"/>
          </a:xfrm>
          <a:custGeom>
            <a:avLst/>
            <a:gdLst/>
            <a:ahLst/>
            <a:cxnLst/>
            <a:rect r="r" b="b" t="t" l="l"/>
            <a:pathLst>
              <a:path h="2080307" w="5724938">
                <a:moveTo>
                  <a:pt x="0" y="0"/>
                </a:moveTo>
                <a:lnTo>
                  <a:pt x="5724938" y="0"/>
                </a:lnTo>
                <a:lnTo>
                  <a:pt x="5724938" y="2080307"/>
                </a:lnTo>
                <a:lnTo>
                  <a:pt x="0" y="208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249" r="0" b="-5114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22090" y="4913193"/>
            <a:ext cx="8919723" cy="4504100"/>
          </a:xfrm>
          <a:custGeom>
            <a:avLst/>
            <a:gdLst/>
            <a:ahLst/>
            <a:cxnLst/>
            <a:rect r="r" b="b" t="t" l="l"/>
            <a:pathLst>
              <a:path h="4504100" w="8919723">
                <a:moveTo>
                  <a:pt x="0" y="0"/>
                </a:moveTo>
                <a:lnTo>
                  <a:pt x="8919723" y="0"/>
                </a:lnTo>
                <a:lnTo>
                  <a:pt x="8919723" y="4504100"/>
                </a:lnTo>
                <a:lnTo>
                  <a:pt x="0" y="450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699" b="-3956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2366570"/>
            <a:ext cx="5436870" cy="7050724"/>
          </a:xfrm>
          <a:custGeom>
            <a:avLst/>
            <a:gdLst/>
            <a:ahLst/>
            <a:cxnLst/>
            <a:rect r="r" b="b" t="t" l="l"/>
            <a:pathLst>
              <a:path h="7050724" w="5436870">
                <a:moveTo>
                  <a:pt x="0" y="0"/>
                </a:moveTo>
                <a:lnTo>
                  <a:pt x="5436870" y="0"/>
                </a:lnTo>
                <a:lnTo>
                  <a:pt x="5436870" y="7050723"/>
                </a:lnTo>
                <a:lnTo>
                  <a:pt x="0" y="7050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937" t="0" r="-12574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15057" y="574573"/>
            <a:ext cx="10213379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WEB SCRAPING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631145" y="886088"/>
            <a:ext cx="2436695" cy="713860"/>
            <a:chOff x="0" y="0"/>
            <a:chExt cx="893851" cy="2618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34948" cy="261865"/>
            </a:xfrm>
            <a:custGeom>
              <a:avLst/>
              <a:gdLst/>
              <a:ahLst/>
              <a:cxnLst/>
              <a:rect r="r" b="b" t="t" l="l"/>
              <a:pathLst>
                <a:path h="261865" w="834948">
                  <a:moveTo>
                    <a:pt x="582625" y="0"/>
                  </a:moveTo>
                  <a:lnTo>
                    <a:pt x="108026" y="0"/>
                  </a:lnTo>
                  <a:cubicBezTo>
                    <a:pt x="79375" y="0"/>
                    <a:pt x="51899" y="11381"/>
                    <a:pt x="31640" y="31640"/>
                  </a:cubicBezTo>
                  <a:cubicBezTo>
                    <a:pt x="11381" y="51899"/>
                    <a:pt x="0" y="79375"/>
                    <a:pt x="0" y="108026"/>
                  </a:cubicBezTo>
                  <a:lnTo>
                    <a:pt x="0" y="153839"/>
                  </a:lnTo>
                  <a:cubicBezTo>
                    <a:pt x="0" y="182489"/>
                    <a:pt x="11381" y="209966"/>
                    <a:pt x="31640" y="230225"/>
                  </a:cubicBezTo>
                  <a:cubicBezTo>
                    <a:pt x="51899" y="250483"/>
                    <a:pt x="79375" y="261865"/>
                    <a:pt x="108026" y="261865"/>
                  </a:cubicBezTo>
                  <a:lnTo>
                    <a:pt x="582625" y="261865"/>
                  </a:lnTo>
                  <a:cubicBezTo>
                    <a:pt x="653147" y="261865"/>
                    <a:pt x="722176" y="241551"/>
                    <a:pt x="781458" y="203353"/>
                  </a:cubicBezTo>
                  <a:lnTo>
                    <a:pt x="803044" y="189444"/>
                  </a:lnTo>
                  <a:cubicBezTo>
                    <a:pt x="822931" y="176629"/>
                    <a:pt x="834948" y="154591"/>
                    <a:pt x="834948" y="130932"/>
                  </a:cubicBezTo>
                  <a:cubicBezTo>
                    <a:pt x="834948" y="107274"/>
                    <a:pt x="822931" y="85235"/>
                    <a:pt x="803044" y="72421"/>
                  </a:cubicBezTo>
                  <a:lnTo>
                    <a:pt x="781458" y="58512"/>
                  </a:lnTo>
                  <a:cubicBezTo>
                    <a:pt x="722176" y="20314"/>
                    <a:pt x="653147" y="0"/>
                    <a:pt x="5826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79551" cy="309490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519011" y="993206"/>
            <a:ext cx="233524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Page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80848" y="6923469"/>
            <a:ext cx="7516766" cy="75167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2325" y="3991761"/>
            <a:ext cx="5765358" cy="576535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1749" t="0" r="-21749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530629" y="5719175"/>
            <a:ext cx="389240" cy="3892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15004" y="-2298581"/>
            <a:ext cx="5765358" cy="576535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6767" t="0" r="-36767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728489" y="8901711"/>
            <a:ext cx="2436695" cy="713860"/>
            <a:chOff x="0" y="0"/>
            <a:chExt cx="893851" cy="2618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34948" cy="261865"/>
            </a:xfrm>
            <a:custGeom>
              <a:avLst/>
              <a:gdLst/>
              <a:ahLst/>
              <a:cxnLst/>
              <a:rect r="r" b="b" t="t" l="l"/>
              <a:pathLst>
                <a:path h="261865" w="834948">
                  <a:moveTo>
                    <a:pt x="582625" y="0"/>
                  </a:moveTo>
                  <a:lnTo>
                    <a:pt x="108026" y="0"/>
                  </a:lnTo>
                  <a:cubicBezTo>
                    <a:pt x="79375" y="0"/>
                    <a:pt x="51899" y="11381"/>
                    <a:pt x="31640" y="31640"/>
                  </a:cubicBezTo>
                  <a:cubicBezTo>
                    <a:pt x="11381" y="51899"/>
                    <a:pt x="0" y="79375"/>
                    <a:pt x="0" y="108026"/>
                  </a:cubicBezTo>
                  <a:lnTo>
                    <a:pt x="0" y="153839"/>
                  </a:lnTo>
                  <a:cubicBezTo>
                    <a:pt x="0" y="182489"/>
                    <a:pt x="11381" y="209966"/>
                    <a:pt x="31640" y="230225"/>
                  </a:cubicBezTo>
                  <a:cubicBezTo>
                    <a:pt x="51899" y="250483"/>
                    <a:pt x="79375" y="261865"/>
                    <a:pt x="108026" y="261865"/>
                  </a:cubicBezTo>
                  <a:lnTo>
                    <a:pt x="582625" y="261865"/>
                  </a:lnTo>
                  <a:cubicBezTo>
                    <a:pt x="653147" y="261865"/>
                    <a:pt x="722176" y="241551"/>
                    <a:pt x="781458" y="203353"/>
                  </a:cubicBezTo>
                  <a:lnTo>
                    <a:pt x="803044" y="189444"/>
                  </a:lnTo>
                  <a:cubicBezTo>
                    <a:pt x="822931" y="176629"/>
                    <a:pt x="834948" y="154591"/>
                    <a:pt x="834948" y="130932"/>
                  </a:cubicBezTo>
                  <a:cubicBezTo>
                    <a:pt x="834948" y="107274"/>
                    <a:pt x="822931" y="85235"/>
                    <a:pt x="803044" y="72421"/>
                  </a:cubicBezTo>
                  <a:lnTo>
                    <a:pt x="781458" y="58512"/>
                  </a:lnTo>
                  <a:cubicBezTo>
                    <a:pt x="722176" y="20314"/>
                    <a:pt x="653147" y="0"/>
                    <a:pt x="5826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79551" cy="309490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902858" y="4430615"/>
            <a:ext cx="712885" cy="71288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251905" y="2013896"/>
            <a:ext cx="6628943" cy="6306771"/>
          </a:xfrm>
          <a:custGeom>
            <a:avLst/>
            <a:gdLst/>
            <a:ahLst/>
            <a:cxnLst/>
            <a:rect r="r" b="b" t="t" l="l"/>
            <a:pathLst>
              <a:path h="6306771" w="6628943">
                <a:moveTo>
                  <a:pt x="0" y="0"/>
                </a:moveTo>
                <a:lnTo>
                  <a:pt x="6628943" y="0"/>
                </a:lnTo>
                <a:lnTo>
                  <a:pt x="6628943" y="6306771"/>
                </a:lnTo>
                <a:lnTo>
                  <a:pt x="0" y="6306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515057" y="574573"/>
            <a:ext cx="10213379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UNDERSTANDING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6354" y="9008828"/>
            <a:ext cx="233524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Page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76296" y="-2072819"/>
            <a:ext cx="8549194" cy="85491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63926" y="8925787"/>
            <a:ext cx="389240" cy="3892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6688" y="3159290"/>
            <a:ext cx="15622612" cy="4606722"/>
          </a:xfrm>
          <a:custGeom>
            <a:avLst/>
            <a:gdLst/>
            <a:ahLst/>
            <a:cxnLst/>
            <a:rect r="r" b="b" t="t" l="l"/>
            <a:pathLst>
              <a:path h="4606722" w="15622612">
                <a:moveTo>
                  <a:pt x="0" y="0"/>
                </a:moveTo>
                <a:lnTo>
                  <a:pt x="15622612" y="0"/>
                </a:lnTo>
                <a:lnTo>
                  <a:pt x="15622612" y="4606723"/>
                </a:lnTo>
                <a:lnTo>
                  <a:pt x="0" y="4606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4" t="0" r="-452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42797" y="982460"/>
            <a:ext cx="6147055" cy="162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39"/>
              </a:lnSpc>
            </a:pPr>
            <a:r>
              <a:rPr lang="en-US" sz="1061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QUERY DATA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8489" y="5719175"/>
            <a:ext cx="389240" cy="3892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22949" y="1135856"/>
            <a:ext cx="997371" cy="99737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657586" y="4071321"/>
            <a:ext cx="3890655" cy="3901058"/>
          </a:xfrm>
          <a:custGeom>
            <a:avLst/>
            <a:gdLst/>
            <a:ahLst/>
            <a:cxnLst/>
            <a:rect r="r" b="b" t="t" l="l"/>
            <a:pathLst>
              <a:path h="3901058" w="3890655">
                <a:moveTo>
                  <a:pt x="0" y="0"/>
                </a:moveTo>
                <a:lnTo>
                  <a:pt x="3890654" y="0"/>
                </a:lnTo>
                <a:lnTo>
                  <a:pt x="3890654" y="3901058"/>
                </a:lnTo>
                <a:lnTo>
                  <a:pt x="0" y="3901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3479" y="3153258"/>
            <a:ext cx="11301259" cy="3475137"/>
          </a:xfrm>
          <a:custGeom>
            <a:avLst/>
            <a:gdLst/>
            <a:ahLst/>
            <a:cxnLst/>
            <a:rect r="r" b="b" t="t" l="l"/>
            <a:pathLst>
              <a:path h="3475137" w="11301259">
                <a:moveTo>
                  <a:pt x="0" y="0"/>
                </a:moveTo>
                <a:lnTo>
                  <a:pt x="11301259" y="0"/>
                </a:lnTo>
                <a:lnTo>
                  <a:pt x="11301259" y="3475137"/>
                </a:lnTo>
                <a:lnTo>
                  <a:pt x="0" y="3475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43479" y="7096934"/>
            <a:ext cx="11301259" cy="2161366"/>
          </a:xfrm>
          <a:custGeom>
            <a:avLst/>
            <a:gdLst/>
            <a:ahLst/>
            <a:cxnLst/>
            <a:rect r="r" b="b" t="t" l="l"/>
            <a:pathLst>
              <a:path h="2161366" w="11301259">
                <a:moveTo>
                  <a:pt x="0" y="0"/>
                </a:moveTo>
                <a:lnTo>
                  <a:pt x="11301259" y="0"/>
                </a:lnTo>
                <a:lnTo>
                  <a:pt x="11301259" y="2161366"/>
                </a:lnTo>
                <a:lnTo>
                  <a:pt x="0" y="2161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77081" y="1625016"/>
            <a:ext cx="7038635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CLEAN DATA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DAGYb8CEYR0</dc:identifier>
  <dcterms:modified xsi:type="dcterms:W3CDTF">2011-08-01T06:04:30Z</dcterms:modified>
  <cp:revision>1</cp:revision>
  <dc:title>Data Science project</dc:title>
</cp:coreProperties>
</file>